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1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BCAAB-737A-4384-AFC0-E1A98F86A65A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F0D4-EC3A-4F97-8B30-B82454AE0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9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5AF041B-42A5-4F6E-916C-E53963003A73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F78D-F30B-4D94-BCF4-3BAFDECB9EC8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E85-DC7B-4E0D-ABC4-C3A171179923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B9AC-D029-4C2A-AD22-E82F425F3A19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2CD5-B02A-4746-A416-1C7F7AF059F4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F77F-90E4-4CD2-B00E-A43C7DE0A238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5D5C-C91B-4597-BE8C-7112B7BF03D7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1BBA4BD-5DF7-4173-A9F4-F89119F61C56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34ADDD-B577-4F6D-9058-A7DD0EAD9D1C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12D9-AF9C-4FF6-A33A-F86771C02AD4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283C-A039-4EF4-A2F8-217F5CECF4C5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BE5B-F787-40FB-A739-CA66CB2DAC99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F68-FC97-4BEB-9E93-3688B6761F68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88BD-7B18-44A6-ADAB-3C58BFB48AA9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0177-738B-4CE8-8237-ED5B700BE578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B3FF-6672-4A9E-9606-4999C7294679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0139-4FAD-4D1C-8CA6-EA90BC12877F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AB2F73-6E29-4FD5-B208-4F14E2B30BE3}" type="datetime1">
              <a:rPr lang="en-US" smtClean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7D122-2688-4E63-8E2A-8F5546038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083" y="1346660"/>
            <a:ext cx="8825658" cy="1709985"/>
          </a:xfrm>
        </p:spPr>
        <p:txBody>
          <a:bodyPr/>
          <a:lstStyle/>
          <a:p>
            <a:pPr algn="ctr"/>
            <a:r>
              <a:rPr lang="ru-RU" dirty="0"/>
              <a:t>Алгоритм. Исполнитель.</a:t>
            </a:r>
            <a:br>
              <a:rPr lang="ru-RU" dirty="0"/>
            </a:br>
            <a:r>
              <a:rPr lang="ru-RU" dirty="0"/>
              <a:t>Свойства алгоритма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91BC14-07A5-4A99-817F-CBFDED9ED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853" y="5727471"/>
            <a:ext cx="7420293" cy="598515"/>
          </a:xfrm>
        </p:spPr>
        <p:txBody>
          <a:bodyPr>
            <a:normAutofit/>
          </a:bodyPr>
          <a:lstStyle/>
          <a:p>
            <a:r>
              <a:rPr lang="ru-RU" sz="2400" cap="none" dirty="0"/>
              <a:t>	Севостьянов Александр Олегович 2024 год</a:t>
            </a:r>
          </a:p>
        </p:txBody>
      </p:sp>
    </p:spTree>
    <p:extLst>
      <p:ext uri="{BB962C8B-B14F-4D97-AF65-F5344CB8AC3E}">
        <p14:creationId xmlns:p14="http://schemas.microsoft.com/office/powerpoint/2010/main" val="23382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0A445-4333-47AD-8E28-ED3BAED0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происхождения термина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27F2A-83CC-40FD-82CE-2C902D4E9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3490"/>
            <a:ext cx="8825659" cy="436451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В литературных источниках предполагается, что слово «алгоритм» имеет следующую историю. Математик Абу-</a:t>
            </a:r>
            <a:r>
              <a:rPr lang="ru-RU" sz="2400" dirty="0" err="1"/>
              <a:t>Джефар</a:t>
            </a:r>
            <a:r>
              <a:rPr lang="ru-RU" sz="2400" dirty="0"/>
              <a:t> Мухаммед ибн Мусса аль-Хорезми, который жил в VIII веке в среднеазиатском государстве Хорезм написал трактат, в котором сформулировал правила выполнения арифметических действий. В дальнейшем имя ученого сократили до аль-Хорезми, а затем математики стали использовать понятие «Алгоритм»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C86A80-738C-41CC-98D2-8410ED9C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57A70-5F31-4568-BF62-F1DDCFF4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4001" y="2635134"/>
            <a:ext cx="3407999" cy="3823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9E0DC-8272-41A2-9371-0D7C5FE1F5BF}"/>
              </a:ext>
            </a:extLst>
          </p:cNvPr>
          <p:cNvSpPr txBox="1"/>
          <p:nvPr/>
        </p:nvSpPr>
        <p:spPr>
          <a:xfrm>
            <a:off x="9163083" y="6496981"/>
            <a:ext cx="280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 Аль-Хорезми</a:t>
            </a:r>
          </a:p>
        </p:txBody>
      </p:sp>
    </p:spTree>
    <p:extLst>
      <p:ext uri="{BB962C8B-B14F-4D97-AF65-F5344CB8AC3E}">
        <p14:creationId xmlns:p14="http://schemas.microsoft.com/office/powerpoint/2010/main" val="311654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F01B-44EF-4523-95F8-0F0D9B13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Алгоритм. 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2A104-E8E2-4F65-9E43-925021D3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603" y="2994199"/>
            <a:ext cx="8566689" cy="30325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Алгоритм — строгая последовательность действий, направленная на достижение конкретного результата. (точное и полное предписание исполнителю  совершить последовательность действий для достижения поставленной цели)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05584-11C0-414E-84EF-D803AE6C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4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F68E6-550D-4F62-B142-F0225248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Исполнитель алгоритма.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CDBD0-2072-4D7B-A45E-2AFB525F2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226" y="3145971"/>
            <a:ext cx="8761413" cy="34163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Исполнитель алгоритма - это некоторая абстрактная или реальная  (техническая, биологическая или биотехническая) система, способная выполнить  действия, предписываемые алгоритмом.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B3AAAD-E4DC-43A3-964C-4AD3F52D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79F38-87A6-493E-A8D1-CA2EA3FE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Исполнители алгоритма: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5F0065-8AE7-4F77-A786-C25FCC2B3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Формальные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8C13BC-8931-4F56-9A2D-23782141B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3"/>
            <a:ext cx="4825158" cy="706964"/>
          </a:xfrm>
        </p:spPr>
        <p:txBody>
          <a:bodyPr/>
          <a:lstStyle/>
          <a:p>
            <a:r>
              <a:rPr lang="ru-RU" dirty="0"/>
              <a:t>Технические устройства (каждый раз одинаковый результат)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67E63DF-B426-4038-BA25-08B414E4C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Неформальные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8CAFB4E-86D0-4079-964E-5B0C8DF2C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982027" cy="767687"/>
          </a:xfrm>
        </p:spPr>
        <p:txBody>
          <a:bodyPr/>
          <a:lstStyle/>
          <a:p>
            <a:r>
              <a:rPr lang="ru-RU" dirty="0"/>
              <a:t>Живые существа (каждый раз результаты могут отличаться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FA619F-A766-477B-B64B-E93E9E92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0F8DD-47EA-4FF7-B1B2-3058DEC0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1" y="3947449"/>
            <a:ext cx="2823897" cy="21791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2A7F0F-00C6-47D7-A8E8-C12BE8D77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48" y="4141127"/>
            <a:ext cx="2300312" cy="1743205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736EC58-126B-48CB-AC35-27ACE8F2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83" y="4020544"/>
            <a:ext cx="2798969" cy="22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447BBD4E-05F9-4FFC-902C-AA17D638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3947449"/>
            <a:ext cx="1852482" cy="24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5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5C57F-B2B7-4015-B076-21CC4B67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команд исполнителя (СКИ)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435144F-0365-4A85-B38A-80E7B6CD9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23967"/>
            <a:ext cx="10807061" cy="12203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СКИ - Совокупность команд, которые может выполнить исполнитель, называется  системой команд исполнителя.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9C5B92-7A3C-4018-AC05-B718F770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C6332E-CAEE-4162-91D8-8A829316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1"/>
          <a:stretch/>
        </p:blipFill>
        <p:spPr>
          <a:xfrm>
            <a:off x="6394704" y="3683959"/>
            <a:ext cx="4444010" cy="3011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8611A2-8B57-47D6-9DCC-8727F6015A0E}"/>
              </a:ext>
            </a:extLst>
          </p:cNvPr>
          <p:cNvSpPr txBox="1"/>
          <p:nvPr/>
        </p:nvSpPr>
        <p:spPr>
          <a:xfrm>
            <a:off x="3621081" y="3787635"/>
            <a:ext cx="3631122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СКИ Стиральной машины: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Стирка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Отжим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Сушка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Полоскание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Замачивание</a:t>
            </a:r>
          </a:p>
        </p:txBody>
      </p:sp>
    </p:spTree>
    <p:extLst>
      <p:ext uri="{BB962C8B-B14F-4D97-AF65-F5344CB8AC3E}">
        <p14:creationId xmlns:p14="http://schemas.microsoft.com/office/powerpoint/2010/main" val="24175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A7D4C-80AE-4E67-BB43-803FB204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алгоритма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53AB5-5248-4727-AF10-9F71023A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939" y="2855873"/>
            <a:ext cx="10782122" cy="37063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Дискретность </a:t>
            </a:r>
            <a:r>
              <a:rPr lang="en-US" sz="2000" dirty="0"/>
              <a:t>[</a:t>
            </a:r>
            <a:r>
              <a:rPr lang="ru-RU" sz="2000" dirty="0"/>
              <a:t>Алгоритм состоит из отдельных простых шагов, действий</a:t>
            </a:r>
            <a:r>
              <a:rPr lang="en-US" sz="2000" dirty="0"/>
              <a:t>]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Понятность </a:t>
            </a:r>
            <a:r>
              <a:rPr lang="en-US" sz="2000" dirty="0"/>
              <a:t>[</a:t>
            </a:r>
            <a:r>
              <a:rPr lang="ru-RU" sz="2000" dirty="0"/>
              <a:t>Команды алгоритма должны быть понятны исполнителю, входить в его СКИ</a:t>
            </a:r>
            <a:r>
              <a:rPr lang="en-US" sz="2000" dirty="0"/>
              <a:t>]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Определенность </a:t>
            </a:r>
            <a:r>
              <a:rPr lang="en-US" sz="2000" dirty="0"/>
              <a:t>[</a:t>
            </a:r>
            <a:r>
              <a:rPr lang="ru-RU" sz="2000" dirty="0"/>
              <a:t>Каждое действие алгоритма должно быть однозначным и четким</a:t>
            </a:r>
            <a:r>
              <a:rPr lang="en-US" sz="2000" dirty="0"/>
              <a:t>]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Массовость </a:t>
            </a:r>
            <a:r>
              <a:rPr lang="en-US" sz="2000" dirty="0"/>
              <a:t>[</a:t>
            </a:r>
            <a:r>
              <a:rPr lang="ru-RU" sz="2000" dirty="0"/>
              <a:t>Алгоритм должен решать класс задач, с разными исходными данными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E5EA7B-C089-4A85-B9F3-B4666014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475E8-3BB8-4B2E-B6DF-3D6C61AA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записи алгоритмов: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05685-1B01-4604-B9E8-30F8FACF1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/>
          <a:lstStyle/>
          <a:p>
            <a:r>
              <a:rPr lang="ru-RU" dirty="0"/>
              <a:t>Словесный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2CFF0A3-AE0D-4306-875B-E8AC5CF347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Команды алгоритма записываются в виде пронумерованных предложений на каком-либо языке – русском, английском, и </a:t>
            </a:r>
            <a:r>
              <a:rPr lang="ru-RU" sz="1800" dirty="0" err="1"/>
              <a:t>тд</a:t>
            </a:r>
            <a:r>
              <a:rPr lang="ru-RU" sz="1800" dirty="0"/>
              <a:t>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C35293B-A458-4C09-9E7A-9AA817060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Графический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F7EA8C1-975F-4C91-A359-4D294E77D6D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Блок-схемы, структурограммы.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DC5E087-F468-49D4-B19B-125F81A05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Программный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07E80C8-6EBB-478E-9D5B-DF0EE2A7696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/>
          <a:p>
            <a:r>
              <a:rPr lang="ru-RU" sz="1800" dirty="0"/>
              <a:t>Языки программирования.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67929A-00F2-4FA5-9583-0160C281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FF8E87-C5C3-44C0-A65E-5B01DF8C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35" y="4224371"/>
            <a:ext cx="1157784" cy="11592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047574-DE2B-44BC-8A9E-30ABEF99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233" y="4224371"/>
            <a:ext cx="1153505" cy="1159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38326B-D5D8-46D2-9B6B-6E820187C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428" y="4224371"/>
            <a:ext cx="1240071" cy="12400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C7CA3B-38EE-4AFE-A371-9BEE51C776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01" t="2899" b="19201"/>
          <a:stretch/>
        </p:blipFill>
        <p:spPr>
          <a:xfrm>
            <a:off x="5099236" y="4031233"/>
            <a:ext cx="1588210" cy="24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7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62</TotalTime>
  <Words>275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Совет директоров</vt:lpstr>
      <vt:lpstr>Алгоритм. Исполнитель. Свойства алгоритма</vt:lpstr>
      <vt:lpstr>История происхождения термина</vt:lpstr>
      <vt:lpstr>Алгоритм. Определение</vt:lpstr>
      <vt:lpstr>Исполнитель алгоритма.</vt:lpstr>
      <vt:lpstr>Исполнители алгоритма: </vt:lpstr>
      <vt:lpstr>Система команд исполнителя (СКИ)</vt:lpstr>
      <vt:lpstr>Свойства алгоритма</vt:lpstr>
      <vt:lpstr>Способы записи алгоритмов: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Алгоритм. Исполнитель. Свойства алгоритма</dc:title>
  <dc:creator>lain -</dc:creator>
  <cp:lastModifiedBy>lain -</cp:lastModifiedBy>
  <cp:revision>10</cp:revision>
  <dcterms:created xsi:type="dcterms:W3CDTF">2024-11-04T07:55:51Z</dcterms:created>
  <dcterms:modified xsi:type="dcterms:W3CDTF">2024-11-04T08:58:19Z</dcterms:modified>
</cp:coreProperties>
</file>